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3" r:id="rId4"/>
    <p:sldId id="261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94DF13-175E-4601-ACF8-D38BEA6AC482}" v="8" dt="2024-08-06T07:38:32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6" autoAdjust="0"/>
    <p:restoredTop sz="94660"/>
  </p:normalViewPr>
  <p:slideViewPr>
    <p:cSldViewPr snapToGrid="0">
      <p:cViewPr>
        <p:scale>
          <a:sx n="152" d="100"/>
          <a:sy n="152" d="100"/>
        </p:scale>
        <p:origin x="19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詹祥皓" userId="d23132d4-9c3b-4e56-8223-d4b1329b5b62" providerId="ADAL" clId="{0C94DF13-175E-4601-ACF8-D38BEA6AC482}"/>
    <pc:docChg chg="undo redo custSel addSld modSld sldOrd">
      <pc:chgData name="詹祥皓" userId="d23132d4-9c3b-4e56-8223-d4b1329b5b62" providerId="ADAL" clId="{0C94DF13-175E-4601-ACF8-D38BEA6AC482}" dt="2024-08-06T07:38:37.632" v="216" actId="20577"/>
      <pc:docMkLst>
        <pc:docMk/>
      </pc:docMkLst>
      <pc:sldChg chg="modSp mod">
        <pc:chgData name="詹祥皓" userId="d23132d4-9c3b-4e56-8223-d4b1329b5b62" providerId="ADAL" clId="{0C94DF13-175E-4601-ACF8-D38BEA6AC482}" dt="2024-08-06T07:02:59.259" v="93" actId="1035"/>
        <pc:sldMkLst>
          <pc:docMk/>
          <pc:sldMk cId="4238088405" sldId="260"/>
        </pc:sldMkLst>
        <pc:picChg chg="mod">
          <ac:chgData name="詹祥皓" userId="d23132d4-9c3b-4e56-8223-d4b1329b5b62" providerId="ADAL" clId="{0C94DF13-175E-4601-ACF8-D38BEA6AC482}" dt="2024-08-06T07:02:59.259" v="93" actId="1035"/>
          <ac:picMkLst>
            <pc:docMk/>
            <pc:sldMk cId="4238088405" sldId="260"/>
            <ac:picMk id="9" creationId="{8EBD7E81-3CF9-8734-01E6-FDE3ACA25B9C}"/>
          </ac:picMkLst>
        </pc:picChg>
      </pc:sldChg>
      <pc:sldChg chg="addSp delSp modSp new mod">
        <pc:chgData name="詹祥皓" userId="d23132d4-9c3b-4e56-8223-d4b1329b5b62" providerId="ADAL" clId="{0C94DF13-175E-4601-ACF8-D38BEA6AC482}" dt="2024-08-06T07:06:16.364" v="150" actId="1076"/>
        <pc:sldMkLst>
          <pc:docMk/>
          <pc:sldMk cId="1300820641" sldId="262"/>
        </pc:sldMkLst>
        <pc:spChg chg="del mod">
          <ac:chgData name="詹祥皓" userId="d23132d4-9c3b-4e56-8223-d4b1329b5b62" providerId="ADAL" clId="{0C94DF13-175E-4601-ACF8-D38BEA6AC482}" dt="2024-08-06T06:42:15.149" v="24" actId="478"/>
          <ac:spMkLst>
            <pc:docMk/>
            <pc:sldMk cId="1300820641" sldId="262"/>
            <ac:spMk id="2" creationId="{357B778E-1592-C61A-2E05-3A568951CFF1}"/>
          </ac:spMkLst>
        </pc:spChg>
        <pc:spChg chg="del">
          <ac:chgData name="詹祥皓" userId="d23132d4-9c3b-4e56-8223-d4b1329b5b62" providerId="ADAL" clId="{0C94DF13-175E-4601-ACF8-D38BEA6AC482}" dt="2024-08-06T06:41:50.872" v="5"/>
          <ac:spMkLst>
            <pc:docMk/>
            <pc:sldMk cId="1300820641" sldId="262"/>
            <ac:spMk id="3" creationId="{DDC4D4E3-843E-B8DE-FE21-2E9B29940C6F}"/>
          </ac:spMkLst>
        </pc:spChg>
        <pc:spChg chg="add mod">
          <ac:chgData name="詹祥皓" userId="d23132d4-9c3b-4e56-8223-d4b1329b5b62" providerId="ADAL" clId="{0C94DF13-175E-4601-ACF8-D38BEA6AC482}" dt="2024-08-06T07:06:16.364" v="150" actId="1076"/>
          <ac:spMkLst>
            <pc:docMk/>
            <pc:sldMk cId="1300820641" sldId="262"/>
            <ac:spMk id="4" creationId="{BB47F783-AD9B-503A-3681-55BA59D23B61}"/>
          </ac:spMkLst>
        </pc:spChg>
        <pc:picChg chg="add mod">
          <ac:chgData name="詹祥皓" userId="d23132d4-9c3b-4e56-8223-d4b1329b5b62" providerId="ADAL" clId="{0C94DF13-175E-4601-ACF8-D38BEA6AC482}" dt="2024-08-06T06:43:16.624" v="43" actId="1076"/>
          <ac:picMkLst>
            <pc:docMk/>
            <pc:sldMk cId="1300820641" sldId="262"/>
            <ac:picMk id="6" creationId="{F79AE34B-4A1B-8442-01BB-460A23D48C86}"/>
          </ac:picMkLst>
        </pc:picChg>
        <pc:picChg chg="add mod">
          <ac:chgData name="詹祥皓" userId="d23132d4-9c3b-4e56-8223-d4b1329b5b62" providerId="ADAL" clId="{0C94DF13-175E-4601-ACF8-D38BEA6AC482}" dt="2024-08-06T06:43:08.974" v="41" actId="1076"/>
          <ac:picMkLst>
            <pc:docMk/>
            <pc:sldMk cId="1300820641" sldId="262"/>
            <ac:picMk id="8" creationId="{EC0057B2-9F91-35ED-3F9C-02DF4019BB00}"/>
          </ac:picMkLst>
        </pc:picChg>
        <pc:picChg chg="add mod">
          <ac:chgData name="詹祥皓" userId="d23132d4-9c3b-4e56-8223-d4b1329b5b62" providerId="ADAL" clId="{0C94DF13-175E-4601-ACF8-D38BEA6AC482}" dt="2024-08-06T06:43:44.560" v="48" actId="1076"/>
          <ac:picMkLst>
            <pc:docMk/>
            <pc:sldMk cId="1300820641" sldId="262"/>
            <ac:picMk id="10" creationId="{02282C74-A6E0-F321-49EA-6192447F4324}"/>
          </ac:picMkLst>
        </pc:picChg>
        <pc:picChg chg="add mod">
          <ac:chgData name="詹祥皓" userId="d23132d4-9c3b-4e56-8223-d4b1329b5b62" providerId="ADAL" clId="{0C94DF13-175E-4601-ACF8-D38BEA6AC482}" dt="2024-08-06T06:43:33.360" v="46" actId="1076"/>
          <ac:picMkLst>
            <pc:docMk/>
            <pc:sldMk cId="1300820641" sldId="262"/>
            <ac:picMk id="12" creationId="{61B5F479-8E95-3E9B-EADC-285DB151DEBE}"/>
          </ac:picMkLst>
        </pc:picChg>
        <pc:picChg chg="add mod">
          <ac:chgData name="詹祥皓" userId="d23132d4-9c3b-4e56-8223-d4b1329b5b62" providerId="ADAL" clId="{0C94DF13-175E-4601-ACF8-D38BEA6AC482}" dt="2024-08-06T06:43:40.680" v="47" actId="1076"/>
          <ac:picMkLst>
            <pc:docMk/>
            <pc:sldMk cId="1300820641" sldId="262"/>
            <ac:picMk id="14" creationId="{DE8E80AB-040B-26E5-CBE9-20FAABA46C14}"/>
          </ac:picMkLst>
        </pc:picChg>
      </pc:sldChg>
      <pc:sldChg chg="addSp delSp modSp new mod ord setBg">
        <pc:chgData name="詹祥皓" userId="d23132d4-9c3b-4e56-8223-d4b1329b5b62" providerId="ADAL" clId="{0C94DF13-175E-4601-ACF8-D38BEA6AC482}" dt="2024-08-06T07:03:14.029" v="101" actId="1035"/>
        <pc:sldMkLst>
          <pc:docMk/>
          <pc:sldMk cId="2616233373" sldId="263"/>
        </pc:sldMkLst>
        <pc:spChg chg="del mod">
          <ac:chgData name="詹祥皓" userId="d23132d4-9c3b-4e56-8223-d4b1329b5b62" providerId="ADAL" clId="{0C94DF13-175E-4601-ACF8-D38BEA6AC482}" dt="2024-08-06T06:50:00.283" v="77" actId="478"/>
          <ac:spMkLst>
            <pc:docMk/>
            <pc:sldMk cId="2616233373" sldId="263"/>
            <ac:spMk id="2" creationId="{2B1E2DD4-9542-5072-BC50-103AAA167920}"/>
          </ac:spMkLst>
        </pc:spChg>
        <pc:spChg chg="del">
          <ac:chgData name="詹祥皓" userId="d23132d4-9c3b-4e56-8223-d4b1329b5b62" providerId="ADAL" clId="{0C94DF13-175E-4601-ACF8-D38BEA6AC482}" dt="2024-08-06T06:49:38.013" v="61"/>
          <ac:spMkLst>
            <pc:docMk/>
            <pc:sldMk cId="2616233373" sldId="263"/>
            <ac:spMk id="3" creationId="{7403842E-B696-C40B-8398-17658ED86131}"/>
          </ac:spMkLst>
        </pc:spChg>
        <pc:spChg chg="add mod">
          <ac:chgData name="詹祥皓" userId="d23132d4-9c3b-4e56-8223-d4b1329b5b62" providerId="ADAL" clId="{0C94DF13-175E-4601-ACF8-D38BEA6AC482}" dt="2024-08-06T06:50:06.595" v="78" actId="14100"/>
          <ac:spMkLst>
            <pc:docMk/>
            <pc:sldMk cId="2616233373" sldId="263"/>
            <ac:spMk id="4" creationId="{08469FE2-47CA-A0A8-99CD-DCC3728E0C6C}"/>
          </ac:spMkLst>
        </pc:spChg>
        <pc:spChg chg="add del">
          <ac:chgData name="詹祥皓" userId="d23132d4-9c3b-4e56-8223-d4b1329b5b62" providerId="ADAL" clId="{0C94DF13-175E-4601-ACF8-D38BEA6AC482}" dt="2024-08-06T06:49:41.543" v="73" actId="26606"/>
          <ac:spMkLst>
            <pc:docMk/>
            <pc:sldMk cId="2616233373" sldId="263"/>
            <ac:spMk id="19" creationId="{7BC0F8B1-F985-469B-8332-13DBC7665557}"/>
          </ac:spMkLst>
        </pc:spChg>
        <pc:spChg chg="add del">
          <ac:chgData name="詹祥皓" userId="d23132d4-9c3b-4e56-8223-d4b1329b5b62" providerId="ADAL" clId="{0C94DF13-175E-4601-ACF8-D38BEA6AC482}" dt="2024-08-06T06:49:41.543" v="73" actId="26606"/>
          <ac:spMkLst>
            <pc:docMk/>
            <pc:sldMk cId="2616233373" sldId="263"/>
            <ac:spMk id="21" creationId="{89D15953-1642-4DD6-AD9E-01AA19247FF6}"/>
          </ac:spMkLst>
        </pc:spChg>
        <pc:spChg chg="add del">
          <ac:chgData name="詹祥皓" userId="d23132d4-9c3b-4e56-8223-d4b1329b5b62" providerId="ADAL" clId="{0C94DF13-175E-4601-ACF8-D38BEA6AC482}" dt="2024-08-06T06:49:41.543" v="73" actId="26606"/>
          <ac:spMkLst>
            <pc:docMk/>
            <pc:sldMk cId="2616233373" sldId="263"/>
            <ac:spMk id="23" creationId="{FBF3780C-749F-4B50-9E1D-F2B1F6DBB7DD}"/>
          </ac:spMkLst>
        </pc:spChg>
        <pc:picChg chg="add mod">
          <ac:chgData name="詹祥皓" userId="d23132d4-9c3b-4e56-8223-d4b1329b5b62" providerId="ADAL" clId="{0C94DF13-175E-4601-ACF8-D38BEA6AC482}" dt="2024-08-06T06:50:43.552" v="85" actId="1076"/>
          <ac:picMkLst>
            <pc:docMk/>
            <pc:sldMk cId="2616233373" sldId="263"/>
            <ac:picMk id="6" creationId="{9C353760-6A99-C525-D195-0EE9E7580A89}"/>
          </ac:picMkLst>
        </pc:picChg>
        <pc:picChg chg="add mod ord">
          <ac:chgData name="詹祥皓" userId="d23132d4-9c3b-4e56-8223-d4b1329b5b62" providerId="ADAL" clId="{0C94DF13-175E-4601-ACF8-D38BEA6AC482}" dt="2024-08-06T06:50:44.662" v="86" actId="1076"/>
          <ac:picMkLst>
            <pc:docMk/>
            <pc:sldMk cId="2616233373" sldId="263"/>
            <ac:picMk id="8" creationId="{1C4F5FD2-3552-CB84-5870-79BB5747778A}"/>
          </ac:picMkLst>
        </pc:picChg>
        <pc:picChg chg="add mod">
          <ac:chgData name="詹祥皓" userId="d23132d4-9c3b-4e56-8223-d4b1329b5b62" providerId="ADAL" clId="{0C94DF13-175E-4601-ACF8-D38BEA6AC482}" dt="2024-08-06T07:02:55.899" v="91" actId="1076"/>
          <ac:picMkLst>
            <pc:docMk/>
            <pc:sldMk cId="2616233373" sldId="263"/>
            <ac:picMk id="10" creationId="{F9827240-D6E7-73ED-E6ED-64B6F4FA5D8F}"/>
          </ac:picMkLst>
        </pc:picChg>
        <pc:picChg chg="add mod ord">
          <ac:chgData name="詹祥皓" userId="d23132d4-9c3b-4e56-8223-d4b1329b5b62" providerId="ADAL" clId="{0C94DF13-175E-4601-ACF8-D38BEA6AC482}" dt="2024-08-06T07:02:41.865" v="88" actId="1076"/>
          <ac:picMkLst>
            <pc:docMk/>
            <pc:sldMk cId="2616233373" sldId="263"/>
            <ac:picMk id="12" creationId="{D7DF5E1D-2041-1EB3-6AF5-6B8BFDECDD84}"/>
          </ac:picMkLst>
        </pc:picChg>
        <pc:picChg chg="add mod ord">
          <ac:chgData name="詹祥皓" userId="d23132d4-9c3b-4e56-8223-d4b1329b5b62" providerId="ADAL" clId="{0C94DF13-175E-4601-ACF8-D38BEA6AC482}" dt="2024-08-06T07:03:14.029" v="101" actId="1035"/>
          <ac:picMkLst>
            <pc:docMk/>
            <pc:sldMk cId="2616233373" sldId="263"/>
            <ac:picMk id="14" creationId="{53E88F0A-5EFA-1823-A32F-1714A8B089A8}"/>
          </ac:picMkLst>
        </pc:picChg>
      </pc:sldChg>
      <pc:sldChg chg="addSp delSp modSp new mod">
        <pc:chgData name="詹祥皓" userId="d23132d4-9c3b-4e56-8223-d4b1329b5b62" providerId="ADAL" clId="{0C94DF13-175E-4601-ACF8-D38BEA6AC482}" dt="2024-08-06T07:38:14.757" v="201" actId="1035"/>
        <pc:sldMkLst>
          <pc:docMk/>
          <pc:sldMk cId="1726414531" sldId="264"/>
        </pc:sldMkLst>
        <pc:spChg chg="del">
          <ac:chgData name="詹祥皓" userId="d23132d4-9c3b-4e56-8223-d4b1329b5b62" providerId="ADAL" clId="{0C94DF13-175E-4601-ACF8-D38BEA6AC482}" dt="2024-08-06T07:04:25.768" v="102" actId="478"/>
          <ac:spMkLst>
            <pc:docMk/>
            <pc:sldMk cId="1726414531" sldId="264"/>
            <ac:spMk id="2" creationId="{85578735-A9AC-65F4-E096-722339D54236}"/>
          </ac:spMkLst>
        </pc:spChg>
        <pc:spChg chg="del">
          <ac:chgData name="詹祥皓" userId="d23132d4-9c3b-4e56-8223-d4b1329b5b62" providerId="ADAL" clId="{0C94DF13-175E-4601-ACF8-D38BEA6AC482}" dt="2024-08-06T07:04:25.768" v="102" actId="478"/>
          <ac:spMkLst>
            <pc:docMk/>
            <pc:sldMk cId="1726414531" sldId="264"/>
            <ac:spMk id="3" creationId="{4D30B7F3-25D0-B3F9-D544-9E8020199B50}"/>
          </ac:spMkLst>
        </pc:spChg>
        <pc:spChg chg="add mod">
          <ac:chgData name="詹祥皓" userId="d23132d4-9c3b-4e56-8223-d4b1329b5b62" providerId="ADAL" clId="{0C94DF13-175E-4601-ACF8-D38BEA6AC482}" dt="2024-08-06T07:06:26.138" v="166" actId="20577"/>
          <ac:spMkLst>
            <pc:docMk/>
            <pc:sldMk cId="1726414531" sldId="264"/>
            <ac:spMk id="14" creationId="{FBA1FC35-0063-A0B1-5DA6-20E72863395D}"/>
          </ac:spMkLst>
        </pc:spChg>
        <pc:picChg chg="add mod">
          <ac:chgData name="詹祥皓" userId="d23132d4-9c3b-4e56-8223-d4b1329b5b62" providerId="ADAL" clId="{0C94DF13-175E-4601-ACF8-D38BEA6AC482}" dt="2024-08-06T07:04:53.849" v="121" actId="1076"/>
          <ac:picMkLst>
            <pc:docMk/>
            <pc:sldMk cId="1726414531" sldId="264"/>
            <ac:picMk id="5" creationId="{B3A71C8A-703D-509D-9BAC-D817B30764D0}"/>
          </ac:picMkLst>
        </pc:picChg>
        <pc:picChg chg="add mod">
          <ac:chgData name="詹祥皓" userId="d23132d4-9c3b-4e56-8223-d4b1329b5b62" providerId="ADAL" clId="{0C94DF13-175E-4601-ACF8-D38BEA6AC482}" dt="2024-08-06T07:38:14.757" v="201" actId="1035"/>
          <ac:picMkLst>
            <pc:docMk/>
            <pc:sldMk cId="1726414531" sldId="264"/>
            <ac:picMk id="7" creationId="{67B8159E-B7DD-9E46-BF6E-54E4446066D0}"/>
          </ac:picMkLst>
        </pc:picChg>
        <pc:picChg chg="add mod">
          <ac:chgData name="詹祥皓" userId="d23132d4-9c3b-4e56-8223-d4b1329b5b62" providerId="ADAL" clId="{0C94DF13-175E-4601-ACF8-D38BEA6AC482}" dt="2024-08-06T07:05:55.152" v="143" actId="1035"/>
          <ac:picMkLst>
            <pc:docMk/>
            <pc:sldMk cId="1726414531" sldId="264"/>
            <ac:picMk id="9" creationId="{B51BFEE2-21EB-4DA2-07C6-8AA5CDAC862A}"/>
          </ac:picMkLst>
        </pc:picChg>
        <pc:picChg chg="add mod">
          <ac:chgData name="詹祥皓" userId="d23132d4-9c3b-4e56-8223-d4b1329b5b62" providerId="ADAL" clId="{0C94DF13-175E-4601-ACF8-D38BEA6AC482}" dt="2024-08-06T07:06:00.306" v="148" actId="1036"/>
          <ac:picMkLst>
            <pc:docMk/>
            <pc:sldMk cId="1726414531" sldId="264"/>
            <ac:picMk id="11" creationId="{5233F68A-DA91-4687-E3D7-8A2FE7B18C1F}"/>
          </ac:picMkLst>
        </pc:picChg>
        <pc:picChg chg="add mod">
          <ac:chgData name="詹祥皓" userId="d23132d4-9c3b-4e56-8223-d4b1329b5b62" providerId="ADAL" clId="{0C94DF13-175E-4601-ACF8-D38BEA6AC482}" dt="2024-08-06T07:04:58.819" v="122" actId="1076"/>
          <ac:picMkLst>
            <pc:docMk/>
            <pc:sldMk cId="1726414531" sldId="264"/>
            <ac:picMk id="13" creationId="{6CD92A42-92F9-FF97-9657-3B0284BF6BE3}"/>
          </ac:picMkLst>
        </pc:picChg>
      </pc:sldChg>
      <pc:sldChg chg="addSp delSp modSp new mod">
        <pc:chgData name="詹祥皓" userId="d23132d4-9c3b-4e56-8223-d4b1329b5b62" providerId="ADAL" clId="{0C94DF13-175E-4601-ACF8-D38BEA6AC482}" dt="2024-08-06T07:38:37.632" v="216" actId="20577"/>
        <pc:sldMkLst>
          <pc:docMk/>
          <pc:sldMk cId="3252072859" sldId="265"/>
        </pc:sldMkLst>
        <pc:spChg chg="del">
          <ac:chgData name="詹祥皓" userId="d23132d4-9c3b-4e56-8223-d4b1329b5b62" providerId="ADAL" clId="{0C94DF13-175E-4601-ACF8-D38BEA6AC482}" dt="2024-08-06T07:37:09.633" v="168" actId="478"/>
          <ac:spMkLst>
            <pc:docMk/>
            <pc:sldMk cId="3252072859" sldId="265"/>
            <ac:spMk id="2" creationId="{6443EBF3-C40D-EB78-AC80-35C7F7AC27F4}"/>
          </ac:spMkLst>
        </pc:spChg>
        <pc:spChg chg="del">
          <ac:chgData name="詹祥皓" userId="d23132d4-9c3b-4e56-8223-d4b1329b5b62" providerId="ADAL" clId="{0C94DF13-175E-4601-ACF8-D38BEA6AC482}" dt="2024-08-06T07:37:08.432" v="167" actId="478"/>
          <ac:spMkLst>
            <pc:docMk/>
            <pc:sldMk cId="3252072859" sldId="265"/>
            <ac:spMk id="3" creationId="{B66E5E79-D78C-31BB-0DE4-6CF5A772DEC3}"/>
          </ac:spMkLst>
        </pc:spChg>
        <pc:spChg chg="add mod">
          <ac:chgData name="詹祥皓" userId="d23132d4-9c3b-4e56-8223-d4b1329b5b62" providerId="ADAL" clId="{0C94DF13-175E-4601-ACF8-D38BEA6AC482}" dt="2024-08-06T07:38:37.632" v="216" actId="20577"/>
          <ac:spMkLst>
            <pc:docMk/>
            <pc:sldMk cId="3252072859" sldId="265"/>
            <ac:spMk id="14" creationId="{259ED446-7839-01C2-F387-ADA0BD1A5B4A}"/>
          </ac:spMkLst>
        </pc:spChg>
        <pc:picChg chg="add mod">
          <ac:chgData name="詹祥皓" userId="d23132d4-9c3b-4e56-8223-d4b1329b5b62" providerId="ADAL" clId="{0C94DF13-175E-4601-ACF8-D38BEA6AC482}" dt="2024-08-06T07:38:04.545" v="196" actId="1035"/>
          <ac:picMkLst>
            <pc:docMk/>
            <pc:sldMk cId="3252072859" sldId="265"/>
            <ac:picMk id="5" creationId="{51EC5FA0-E0AA-B860-F86F-330FADA78707}"/>
          </ac:picMkLst>
        </pc:picChg>
        <pc:picChg chg="add mod">
          <ac:chgData name="詹祥皓" userId="d23132d4-9c3b-4e56-8223-d4b1329b5b62" providerId="ADAL" clId="{0C94DF13-175E-4601-ACF8-D38BEA6AC482}" dt="2024-08-06T07:37:33.346" v="187" actId="1076"/>
          <ac:picMkLst>
            <pc:docMk/>
            <pc:sldMk cId="3252072859" sldId="265"/>
            <ac:picMk id="7" creationId="{56B8434F-649E-7360-3212-660E6F429EBF}"/>
          </ac:picMkLst>
        </pc:picChg>
        <pc:picChg chg="add mod">
          <ac:chgData name="詹祥皓" userId="d23132d4-9c3b-4e56-8223-d4b1329b5b62" providerId="ADAL" clId="{0C94DF13-175E-4601-ACF8-D38BEA6AC482}" dt="2024-08-06T07:38:09.482" v="198" actId="1035"/>
          <ac:picMkLst>
            <pc:docMk/>
            <pc:sldMk cId="3252072859" sldId="265"/>
            <ac:picMk id="9" creationId="{A62661C9-7BD9-8094-B02F-CD2C9198204A}"/>
          </ac:picMkLst>
        </pc:picChg>
        <pc:picChg chg="add mod">
          <ac:chgData name="詹祥皓" userId="d23132d4-9c3b-4e56-8223-d4b1329b5b62" providerId="ADAL" clId="{0C94DF13-175E-4601-ACF8-D38BEA6AC482}" dt="2024-08-06T07:37:45.403" v="190" actId="1076"/>
          <ac:picMkLst>
            <pc:docMk/>
            <pc:sldMk cId="3252072859" sldId="265"/>
            <ac:picMk id="11" creationId="{C225B305-3452-DF4B-1A20-A99B43CB2E62}"/>
          </ac:picMkLst>
        </pc:picChg>
        <pc:picChg chg="add mod">
          <ac:chgData name="詹祥皓" userId="d23132d4-9c3b-4e56-8223-d4b1329b5b62" providerId="ADAL" clId="{0C94DF13-175E-4601-ACF8-D38BEA6AC482}" dt="2024-08-06T07:38:22.482" v="204" actId="1036"/>
          <ac:picMkLst>
            <pc:docMk/>
            <pc:sldMk cId="3252072859" sldId="265"/>
            <ac:picMk id="13" creationId="{DDA42752-66F0-E6B6-10F5-D6BDE71F0B1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06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315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688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924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211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083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011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1759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04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746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837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0844FE-F08F-46AB-94CD-65AF8A8B5C88}" type="datetimeFigureOut">
              <a:rPr lang="zh-TW" altLang="en-US" smtClean="0"/>
              <a:t>2024/8/6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951B60-8312-4EAA-A0C2-D24A664CD7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374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8A2CE5-E0BE-A512-0660-CA22A1AEC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62DD940-AABD-9484-077C-BFB5B8D2D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748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A8014A0D-1B98-5A6E-69B1-0D409FF710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78" y="-243929"/>
            <a:ext cx="3977349" cy="2520000"/>
          </a:xfrm>
        </p:spPr>
      </p:pic>
      <p:pic>
        <p:nvPicPr>
          <p:cNvPr id="7" name="圖片 6" descr="一張含有 文字, 行, 螢幕擷取畫面, 繪圖 的圖片&#10;&#10;自動產生的描述">
            <a:extLst>
              <a:ext uri="{FF2B5EF4-FFF2-40B4-BE49-F238E27FC236}">
                <a16:creationId xmlns:a16="http://schemas.microsoft.com/office/drawing/2014/main" id="{C919AAC9-6E4F-5CD4-CBF3-5798E4EFE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1" y="-253027"/>
            <a:ext cx="3977349" cy="2520000"/>
          </a:xfrm>
          <a:prstGeom prst="rect">
            <a:avLst/>
          </a:prstGeom>
        </p:spPr>
      </p:pic>
      <p:pic>
        <p:nvPicPr>
          <p:cNvPr id="9" name="圖片 8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8EBD7E81-3CF9-8734-01E6-FDE3ACA25B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6327"/>
            <a:ext cx="3977349" cy="2520000"/>
          </a:xfrm>
          <a:prstGeom prst="rect">
            <a:avLst/>
          </a:prstGeom>
        </p:spPr>
      </p:pic>
      <p:pic>
        <p:nvPicPr>
          <p:cNvPr id="11" name="圖片 10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A5FEF2B3-0F82-2A2C-C735-658B1AF2D07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1" y="2211195"/>
            <a:ext cx="3977349" cy="2520000"/>
          </a:xfrm>
          <a:prstGeom prst="rect">
            <a:avLst/>
          </a:prstGeom>
        </p:spPr>
      </p:pic>
      <p:pic>
        <p:nvPicPr>
          <p:cNvPr id="13" name="圖片 12" descr="一張含有 文字, 螢幕擷取畫面, 繪圖, 行 的圖片&#10;&#10;自動產生的描述">
            <a:extLst>
              <a:ext uri="{FF2B5EF4-FFF2-40B4-BE49-F238E27FC236}">
                <a16:creationId xmlns:a16="http://schemas.microsoft.com/office/drawing/2014/main" id="{6594B65C-E477-F6D5-F7C2-916B97018A8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5" y="4657221"/>
            <a:ext cx="3977349" cy="2520000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2D1AC0B7-DD26-6415-5EBE-23F76FEEFA14}"/>
              </a:ext>
            </a:extLst>
          </p:cNvPr>
          <p:cNvSpPr txBox="1"/>
          <p:nvPr/>
        </p:nvSpPr>
        <p:spPr>
          <a:xfrm>
            <a:off x="6675055" y="5775820"/>
            <a:ext cx="960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north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8088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9C353760-6A99-C525-D195-0EE9E7580A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" y="-256954"/>
            <a:ext cx="3977349" cy="2520000"/>
          </a:xfr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08469FE2-47CA-A0A8-99CD-DCC3728E0C6C}"/>
              </a:ext>
            </a:extLst>
          </p:cNvPr>
          <p:cNvSpPr txBox="1"/>
          <p:nvPr/>
        </p:nvSpPr>
        <p:spPr>
          <a:xfrm>
            <a:off x="6675055" y="5775820"/>
            <a:ext cx="1450467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/>
              <a:t>shihmen</a:t>
            </a:r>
            <a:endParaRPr lang="zh-TW" altLang="en-US" dirty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1C4F5FD2-3552-CB84-5870-79BB574777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3" y="-285930"/>
            <a:ext cx="3977349" cy="252000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F9827240-D6E7-73ED-E6ED-64B6F4FA5D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" y="2169000"/>
            <a:ext cx="3977349" cy="2520000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D7DF5E1D-2041-1EB3-6AF5-6B8BFDECDD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2" y="2169000"/>
            <a:ext cx="3977349" cy="2520000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53E88F0A-5EFA-1823-A32F-1714A8B089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" y="4629528"/>
            <a:ext cx="3977349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33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 descr="一張含有 文字, 螢幕擷取畫面, 繪圖, 行 的圖片&#10;&#10;自動產生的描述">
            <a:extLst>
              <a:ext uri="{FF2B5EF4-FFF2-40B4-BE49-F238E27FC236}">
                <a16:creationId xmlns:a16="http://schemas.microsoft.com/office/drawing/2014/main" id="{FDEBC442-02C1-2C8A-FAFC-238FE6EE88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5408"/>
            <a:ext cx="3977350" cy="2520000"/>
          </a:xfrm>
        </p:spPr>
      </p:pic>
      <p:pic>
        <p:nvPicPr>
          <p:cNvPr id="7" name="圖片 6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A30E4C72-42B0-7942-EC77-D1B4573390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0" y="-254506"/>
            <a:ext cx="3977350" cy="2520000"/>
          </a:xfrm>
          <a:prstGeom prst="rect">
            <a:avLst/>
          </a:prstGeom>
        </p:spPr>
      </p:pic>
      <p:pic>
        <p:nvPicPr>
          <p:cNvPr id="9" name="圖片 8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D5AB7AC4-1CDF-3823-29FA-9C4705CEC7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8898"/>
            <a:ext cx="3977350" cy="2520000"/>
          </a:xfrm>
          <a:prstGeom prst="rect">
            <a:avLst/>
          </a:prstGeom>
        </p:spPr>
      </p:pic>
      <p:pic>
        <p:nvPicPr>
          <p:cNvPr id="11" name="圖片 10" descr="一張含有 文字, 螢幕擷取畫面, 繪圖, 行 的圖片&#10;&#10;自動產生的描述">
            <a:extLst>
              <a:ext uri="{FF2B5EF4-FFF2-40B4-BE49-F238E27FC236}">
                <a16:creationId xmlns:a16="http://schemas.microsoft.com/office/drawing/2014/main" id="{AEDEFE41-CFA1-B8BA-019B-3488F9123E5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0" y="2208898"/>
            <a:ext cx="3977350" cy="2520000"/>
          </a:xfrm>
          <a:prstGeom prst="rect">
            <a:avLst/>
          </a:prstGeom>
        </p:spPr>
      </p:pic>
      <p:pic>
        <p:nvPicPr>
          <p:cNvPr id="13" name="圖片 12" descr="一張含有 文字, 螢幕擷取畫面, 繪圖, 行 的圖片&#10;&#10;自動產生的描述">
            <a:extLst>
              <a:ext uri="{FF2B5EF4-FFF2-40B4-BE49-F238E27FC236}">
                <a16:creationId xmlns:a16="http://schemas.microsoft.com/office/drawing/2014/main" id="{779DCB15-E463-8915-CA42-C8BBF65C08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54106"/>
            <a:ext cx="3977350" cy="2520000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9B69F0C2-2CD0-B448-CB71-66E7784430FB}"/>
              </a:ext>
            </a:extLst>
          </p:cNvPr>
          <p:cNvSpPr txBox="1"/>
          <p:nvPr/>
        </p:nvSpPr>
        <p:spPr>
          <a:xfrm>
            <a:off x="6675055" y="5775820"/>
            <a:ext cx="960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south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566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F79AE34B-4A1B-8442-01BB-460A23D48C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6590"/>
            <a:ext cx="3977350" cy="2520000"/>
          </a:xfrm>
        </p:spPr>
      </p:pic>
      <p:sp>
        <p:nvSpPr>
          <p:cNvPr id="4" name="文字方塊 3">
            <a:extLst>
              <a:ext uri="{FF2B5EF4-FFF2-40B4-BE49-F238E27FC236}">
                <a16:creationId xmlns:a16="http://schemas.microsoft.com/office/drawing/2014/main" id="{BB47F783-AD9B-503A-3681-55BA59D23B61}"/>
              </a:ext>
            </a:extLst>
          </p:cNvPr>
          <p:cNvSpPr txBox="1"/>
          <p:nvPr/>
        </p:nvSpPr>
        <p:spPr>
          <a:xfrm>
            <a:off x="6675055" y="5775820"/>
            <a:ext cx="145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err="1"/>
              <a:t>tsengwen</a:t>
            </a:r>
            <a:endParaRPr lang="zh-TW" altLang="en-US" dirty="0"/>
          </a:p>
        </p:txBody>
      </p:sp>
      <p:pic>
        <p:nvPicPr>
          <p:cNvPr id="8" name="圖片 7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EC0057B2-9F91-35ED-3F9C-02DF4019BB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0" y="-236590"/>
            <a:ext cx="3977350" cy="2520000"/>
          </a:xfrm>
          <a:prstGeom prst="rect">
            <a:avLst/>
          </a:prstGeom>
        </p:spPr>
      </p:pic>
      <p:pic>
        <p:nvPicPr>
          <p:cNvPr id="10" name="圖片 9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02282C74-A6E0-F321-49EA-6192447F43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3230"/>
            <a:ext cx="3977350" cy="2520000"/>
          </a:xfrm>
          <a:prstGeom prst="rect">
            <a:avLst/>
          </a:prstGeom>
        </p:spPr>
      </p:pic>
      <p:pic>
        <p:nvPicPr>
          <p:cNvPr id="12" name="圖片 11" descr="一張含有 文字, 螢幕擷取畫面, 繪圖, 圖表 的圖片&#10;&#10;自動產生的描述">
            <a:extLst>
              <a:ext uri="{FF2B5EF4-FFF2-40B4-BE49-F238E27FC236}">
                <a16:creationId xmlns:a16="http://schemas.microsoft.com/office/drawing/2014/main" id="{61B5F479-8E95-3E9B-EADC-285DB151DE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0" y="2233230"/>
            <a:ext cx="3977350" cy="2520000"/>
          </a:xfrm>
          <a:prstGeom prst="rect">
            <a:avLst/>
          </a:prstGeom>
        </p:spPr>
      </p:pic>
      <p:pic>
        <p:nvPicPr>
          <p:cNvPr id="14" name="圖片 13" descr="一張含有 文字, 螢幕擷取畫面, 行, 圖表 的圖片&#10;&#10;自動產生的描述">
            <a:extLst>
              <a:ext uri="{FF2B5EF4-FFF2-40B4-BE49-F238E27FC236}">
                <a16:creationId xmlns:a16="http://schemas.microsoft.com/office/drawing/2014/main" id="{DE8E80AB-040B-26E5-CBE9-20FAABA46C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00486"/>
            <a:ext cx="397735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20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B3A71C8A-703D-509D-9BAC-D817B30764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1" y="-235208"/>
            <a:ext cx="3977349" cy="2520000"/>
          </a:xfrm>
          <a:prstGeom prst="rect">
            <a:avLst/>
          </a:prstGeom>
        </p:spPr>
      </p:pic>
      <p:pic>
        <p:nvPicPr>
          <p:cNvPr id="7" name="圖片 6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67B8159E-B7DD-9E46-BF6E-54E4446066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17886"/>
            <a:ext cx="3977349" cy="2520000"/>
          </a:xfrm>
          <a:prstGeom prst="rect">
            <a:avLst/>
          </a:prstGeom>
        </p:spPr>
      </p:pic>
      <p:pic>
        <p:nvPicPr>
          <p:cNvPr id="9" name="圖片 8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B51BFEE2-21EB-4DA2-07C6-8AA5CDAC86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0" y="2240188"/>
            <a:ext cx="3977349" cy="2520000"/>
          </a:xfrm>
          <a:prstGeom prst="rect">
            <a:avLst/>
          </a:prstGeom>
        </p:spPr>
      </p:pic>
      <p:pic>
        <p:nvPicPr>
          <p:cNvPr id="11" name="圖片 10" descr="一張含有 文字, 螢幕擷取畫面, 繪圖, 圖表 的圖片&#10;&#10;自動產生的描述">
            <a:extLst>
              <a:ext uri="{FF2B5EF4-FFF2-40B4-BE49-F238E27FC236}">
                <a16:creationId xmlns:a16="http://schemas.microsoft.com/office/drawing/2014/main" id="{5233F68A-DA91-4687-E3D7-8A2FE7B18C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689826"/>
            <a:ext cx="3977349" cy="2520000"/>
          </a:xfrm>
          <a:prstGeom prst="rect">
            <a:avLst/>
          </a:prstGeom>
        </p:spPr>
      </p:pic>
      <p:pic>
        <p:nvPicPr>
          <p:cNvPr id="13" name="圖片 12" descr="一張含有 文字, 螢幕擷取畫面, 行, 繪圖 的圖片&#10;&#10;自動產生的描述">
            <a:extLst>
              <a:ext uri="{FF2B5EF4-FFF2-40B4-BE49-F238E27FC236}">
                <a16:creationId xmlns:a16="http://schemas.microsoft.com/office/drawing/2014/main" id="{6CD92A42-92F9-FF97-9657-3B0284BF6B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35208"/>
            <a:ext cx="3977349" cy="2520000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FBA1FC35-0063-A0B1-5DA6-20E72863395D}"/>
              </a:ext>
            </a:extLst>
          </p:cNvPr>
          <p:cNvSpPr txBox="1"/>
          <p:nvPr/>
        </p:nvSpPr>
        <p:spPr>
          <a:xfrm>
            <a:off x="6675055" y="5775820"/>
            <a:ext cx="145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central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641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一張含有 文字, 螢幕擷取畫面, 行, 圖表 的圖片&#10;&#10;自動產生的描述">
            <a:extLst>
              <a:ext uri="{FF2B5EF4-FFF2-40B4-BE49-F238E27FC236}">
                <a16:creationId xmlns:a16="http://schemas.microsoft.com/office/drawing/2014/main" id="{51EC5FA0-E0AA-B860-F86F-330FADA78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0915"/>
            <a:ext cx="3977349" cy="2520000"/>
          </a:xfrm>
          <a:prstGeom prst="rect">
            <a:avLst/>
          </a:prstGeom>
        </p:spPr>
      </p:pic>
      <p:pic>
        <p:nvPicPr>
          <p:cNvPr id="7" name="圖片 6" descr="一張含有 文字, 螢幕擷取畫面, 繪圖, 行 的圖片&#10;&#10;自動產生的描述">
            <a:extLst>
              <a:ext uri="{FF2B5EF4-FFF2-40B4-BE49-F238E27FC236}">
                <a16:creationId xmlns:a16="http://schemas.microsoft.com/office/drawing/2014/main" id="{56B8434F-649E-7360-3212-660E6F429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1" y="-248262"/>
            <a:ext cx="3977349" cy="2520000"/>
          </a:xfrm>
          <a:prstGeom prst="rect">
            <a:avLst/>
          </a:prstGeom>
        </p:spPr>
      </p:pic>
      <p:pic>
        <p:nvPicPr>
          <p:cNvPr id="9" name="圖片 8" descr="一張含有 文字, 螢幕擷取畫面, 圖表, 繪圖 的圖片&#10;&#10;自動產生的描述">
            <a:extLst>
              <a:ext uri="{FF2B5EF4-FFF2-40B4-BE49-F238E27FC236}">
                <a16:creationId xmlns:a16="http://schemas.microsoft.com/office/drawing/2014/main" id="{A62661C9-7BD9-8094-B02F-CD2C919820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212353"/>
            <a:ext cx="3977349" cy="2520000"/>
          </a:xfrm>
          <a:prstGeom prst="rect">
            <a:avLst/>
          </a:prstGeom>
        </p:spPr>
      </p:pic>
      <p:pic>
        <p:nvPicPr>
          <p:cNvPr id="11" name="圖片 10" descr="一張含有 文字, 螢幕擷取畫面, 繪圖, 圖表 的圖片&#10;&#10;自動產生的描述">
            <a:extLst>
              <a:ext uri="{FF2B5EF4-FFF2-40B4-BE49-F238E27FC236}">
                <a16:creationId xmlns:a16="http://schemas.microsoft.com/office/drawing/2014/main" id="{C225B305-3452-DF4B-1A20-A99B43CB2E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650" y="2227221"/>
            <a:ext cx="3977349" cy="2520000"/>
          </a:xfrm>
          <a:prstGeom prst="rect">
            <a:avLst/>
          </a:prstGeom>
        </p:spPr>
      </p:pic>
      <p:pic>
        <p:nvPicPr>
          <p:cNvPr id="13" name="圖片 12" descr="一張含有 文字, 螢幕擷取畫面, 繪圖, 圖表 的圖片&#10;&#10;自動產生的描述">
            <a:extLst>
              <a:ext uri="{FF2B5EF4-FFF2-40B4-BE49-F238E27FC236}">
                <a16:creationId xmlns:a16="http://schemas.microsoft.com/office/drawing/2014/main" id="{DDA42752-66F0-E6B6-10F5-D6BDE71F0B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80489"/>
            <a:ext cx="3977349" cy="2520000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259ED446-7839-01C2-F387-ADA0BD1A5B4A}"/>
              </a:ext>
            </a:extLst>
          </p:cNvPr>
          <p:cNvSpPr txBox="1"/>
          <p:nvPr/>
        </p:nvSpPr>
        <p:spPr>
          <a:xfrm>
            <a:off x="6675055" y="5775820"/>
            <a:ext cx="1450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east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2072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佈景主題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</TotalTime>
  <Words>6</Words>
  <Application>Microsoft Office PowerPoint</Application>
  <PresentationFormat>如螢幕大小 (4:3)</PresentationFormat>
  <Paragraphs>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詹祥皓</dc:creator>
  <cp:lastModifiedBy>詹祥皓</cp:lastModifiedBy>
  <cp:revision>1</cp:revision>
  <dcterms:created xsi:type="dcterms:W3CDTF">2024-08-06T03:19:01Z</dcterms:created>
  <dcterms:modified xsi:type="dcterms:W3CDTF">2024-08-06T07:38:46Z</dcterms:modified>
</cp:coreProperties>
</file>